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1" r:id="rId2"/>
    <p:sldId id="263" r:id="rId3"/>
    <p:sldId id="268" r:id="rId4"/>
    <p:sldId id="269" r:id="rId5"/>
    <p:sldId id="27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hua Gordon" initials="JG" lastIdx="1" clrIdx="0">
    <p:extLst>
      <p:ext uri="{19B8F6BF-5375-455C-9EA6-DF929625EA0E}">
        <p15:presenceInfo xmlns:p15="http://schemas.microsoft.com/office/powerpoint/2012/main" userId="S-1-5-21-1078081533-1958367476-725345543-1458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4/13/2021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bigfuture.collegeboard.org/get-in/making-a-decision/off-to-college-checklis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13" y="2073895"/>
            <a:ext cx="11434714" cy="397958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International Day Fair/ Talent Show is Friday, April 23</a:t>
            </a:r>
            <a:r>
              <a:rPr lang="en-US" sz="2800" b="1" baseline="30000" dirty="0"/>
              <a:t>rd</a:t>
            </a:r>
            <a:r>
              <a:rPr lang="en-US" sz="2800" b="1" dirty="0"/>
              <a:t> from 1-3:30</a:t>
            </a:r>
          </a:p>
          <a:p>
            <a:pPr algn="ctr"/>
            <a:r>
              <a:rPr lang="en-US" sz="2800" b="1" dirty="0"/>
              <a:t>Monday, April 26</a:t>
            </a:r>
            <a:r>
              <a:rPr lang="en-US" sz="2800" b="1" baseline="30000" dirty="0"/>
              <a:t>th</a:t>
            </a:r>
            <a:r>
              <a:rPr lang="en-US" sz="2800" b="1" dirty="0"/>
              <a:t> is the Last Day to Withdraw from ACC classes. Please speak with Mr. Gordon or Mr. Longoria before withdrawing.</a:t>
            </a:r>
          </a:p>
          <a:p>
            <a:pPr algn="ctr"/>
            <a:r>
              <a:rPr lang="en-US" sz="2800" b="1" dirty="0"/>
              <a:t>Prom is May 1</a:t>
            </a:r>
            <a:r>
              <a:rPr lang="en-US" sz="2800" b="1" baseline="30000" dirty="0"/>
              <a:t>st</a:t>
            </a:r>
            <a:r>
              <a:rPr lang="en-US" sz="2800" b="1" dirty="0"/>
              <a:t> 7-10 PM at McKinney Roughs for Juniors and Seniors. Tickets are now on sale. $35 for CRCA students and $40 for guests. </a:t>
            </a:r>
          </a:p>
        </p:txBody>
      </p:sp>
    </p:spTree>
    <p:extLst>
      <p:ext uri="{BB962C8B-B14F-4D97-AF65-F5344CB8AC3E}">
        <p14:creationId xmlns:p14="http://schemas.microsoft.com/office/powerpoint/2010/main" val="2529855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13" y="509047"/>
            <a:ext cx="11434714" cy="134470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/>
              <a:t>What Do I bring to College?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13" y="2073895"/>
            <a:ext cx="11434714" cy="259944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b="1" dirty="0"/>
              <a:t>When applying for college your senior year, even though all of you have college credits, you will be applying and getting admitted as a college </a:t>
            </a:r>
            <a:r>
              <a:rPr lang="en-US" sz="2800" b="1" u="sng" dirty="0"/>
              <a:t>freshman.</a:t>
            </a:r>
          </a:p>
          <a:p>
            <a:pPr marL="0" indent="0" algn="ctr">
              <a:buNone/>
            </a:pPr>
            <a:r>
              <a:rPr lang="en-US" sz="2800" b="1" dirty="0"/>
              <a:t>All universities encourage freshman students to live in the dorm their first year, and many even require it.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1A7C52-6DE2-4664-999D-9E6329DBC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752" y="4751110"/>
            <a:ext cx="5147035" cy="210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546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13" y="509047"/>
            <a:ext cx="11434714" cy="134470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/>
              <a:t>What Do I bring to College?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13" y="2073895"/>
            <a:ext cx="11434714" cy="406295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b="1" dirty="0"/>
              <a:t>Every student is different depending on how far your university is from home and how big your campus is, but here are a few suggestions. </a:t>
            </a:r>
          </a:p>
          <a:p>
            <a:pPr marL="0" indent="0" algn="ctr">
              <a:buNone/>
            </a:pPr>
            <a:r>
              <a:rPr lang="en-US" sz="2800" b="1" dirty="0"/>
              <a:t>Three Major (most expensive) Items: </a:t>
            </a:r>
          </a:p>
          <a:p>
            <a:pPr marL="0" indent="0" algn="ctr">
              <a:buNone/>
            </a:pPr>
            <a:r>
              <a:rPr lang="en-US" sz="2800" b="1" dirty="0"/>
              <a:t>1. Car</a:t>
            </a:r>
          </a:p>
          <a:p>
            <a:pPr marL="0" indent="0" algn="ctr">
              <a:buNone/>
            </a:pPr>
            <a:r>
              <a:rPr lang="en-US" sz="2800" b="1" dirty="0"/>
              <a:t>2. Bike</a:t>
            </a:r>
          </a:p>
          <a:p>
            <a:pPr marL="0" indent="0" algn="ctr">
              <a:buNone/>
            </a:pPr>
            <a:r>
              <a:rPr lang="en-US" sz="2800" b="1" dirty="0"/>
              <a:t>3. Laptop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39604C-542A-401B-B617-48BCF73B1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173" y="5307292"/>
            <a:ext cx="3484810" cy="14098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672E10-ADE4-418F-8DA2-C062E3144E2C}"/>
              </a:ext>
            </a:extLst>
          </p:cNvPr>
          <p:cNvSpPr txBox="1"/>
          <p:nvPr/>
        </p:nvSpPr>
        <p:spPr>
          <a:xfrm>
            <a:off x="600174" y="4999382"/>
            <a:ext cx="2719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Get this one if possible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A15FC7-E84A-4900-B843-C62D189DC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7357" y="4116767"/>
            <a:ext cx="2645778" cy="17652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19802B-B9E8-4111-9F29-E56A620C08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7729" y="4757701"/>
            <a:ext cx="1956613" cy="122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5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13" y="509047"/>
            <a:ext cx="11434714" cy="134470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/>
              <a:t>What Do I bring to College?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13" y="1853754"/>
            <a:ext cx="11434714" cy="428309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2800" b="1" dirty="0"/>
              <a:t>Other Items: 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en-US" sz="2800" b="1" dirty="0"/>
              <a:t>Sheets/ Pillows/ Blanket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en-US" sz="2800" b="1" dirty="0"/>
              <a:t>Towels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en-US" sz="2800" b="1" dirty="0"/>
              <a:t>Mini Fridge (check with school before purchasing)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en-US" sz="2800" b="1" dirty="0"/>
              <a:t>Microwave (check with school before purchasing)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en-US" sz="2800" b="1" dirty="0"/>
              <a:t>Room Decorations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en-US" sz="2800" b="1" dirty="0"/>
              <a:t>Coffee Maker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en-US" sz="2800" b="1" dirty="0"/>
              <a:t>Kitchen Supplies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en-US" sz="2800" b="1" dirty="0"/>
              <a:t>Photo ID/ Car Insurance and registration</a:t>
            </a:r>
          </a:p>
          <a:p>
            <a:pPr marL="0" indent="0" algn="ctr"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22774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13" y="509047"/>
            <a:ext cx="11434714" cy="134470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/>
              <a:t>What Do I bring to College?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13" y="1853754"/>
            <a:ext cx="11434714" cy="42830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/>
              <a:t>For a full list, you can go here: </a:t>
            </a:r>
          </a:p>
          <a:p>
            <a:pPr marL="0" indent="0" algn="ctr">
              <a:buNone/>
            </a:pPr>
            <a:r>
              <a:rPr lang="en-US" sz="2800" b="1" dirty="0">
                <a:hlinkClick r:id="rId2"/>
              </a:rPr>
              <a:t>https://bigfuture.collegeboard.org/get-in/making-a-decision/off-to-college-checklist</a:t>
            </a:r>
            <a:endParaRPr lang="en-US" sz="2800" b="1" dirty="0"/>
          </a:p>
          <a:p>
            <a:pPr marL="0" indent="0" algn="ctr">
              <a:buNone/>
            </a:pPr>
            <a:r>
              <a:rPr lang="en-US" sz="2800" b="1" dirty="0"/>
              <a:t>Many of you (especially current Juniors) can start purchasing </a:t>
            </a:r>
            <a:r>
              <a:rPr lang="en-US" sz="2800" b="1"/>
              <a:t>these items now </a:t>
            </a:r>
            <a:r>
              <a:rPr lang="en-US" sz="2800" b="1" dirty="0"/>
              <a:t>or asking for them for Christmas or birthdays, so you can save more cash the summer before leaving for college. </a:t>
            </a:r>
          </a:p>
        </p:txBody>
      </p:sp>
    </p:spTree>
    <p:extLst>
      <p:ext uri="{BB962C8B-B14F-4D97-AF65-F5344CB8AC3E}">
        <p14:creationId xmlns:p14="http://schemas.microsoft.com/office/powerpoint/2010/main" val="303682694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2613</TotalTime>
  <Words>296</Words>
  <Application>Microsoft Office PowerPoint</Application>
  <PresentationFormat>Widescreen</PresentationFormat>
  <Paragraphs>28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Gill Sans MT</vt:lpstr>
      <vt:lpstr>Wingdings</vt:lpstr>
      <vt:lpstr>Gallery</vt:lpstr>
      <vt:lpstr>Announcements</vt:lpstr>
      <vt:lpstr>What Do I bring to College?</vt:lpstr>
      <vt:lpstr>What Do I bring to College?</vt:lpstr>
      <vt:lpstr>What Do I bring to College?</vt:lpstr>
      <vt:lpstr>What Do I bring to College?</vt:lpstr>
    </vt:vector>
  </TitlesOfParts>
  <Company>BISD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Aid policies:  Satisfaction Academic Progress (SAP)</dc:title>
  <dc:creator>Joshua Gordon</dc:creator>
  <cp:lastModifiedBy>Joshua Gordon</cp:lastModifiedBy>
  <cp:revision>113</cp:revision>
  <dcterms:created xsi:type="dcterms:W3CDTF">2019-01-25T14:35:17Z</dcterms:created>
  <dcterms:modified xsi:type="dcterms:W3CDTF">2021-04-13T13:17:06Z</dcterms:modified>
</cp:coreProperties>
</file>